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72" r:id="rId10"/>
    <p:sldId id="271" r:id="rId11"/>
    <p:sldId id="265" r:id="rId12"/>
    <p:sldId id="266" r:id="rId13"/>
    <p:sldId id="267" r:id="rId14"/>
    <p:sldId id="268" r:id="rId15"/>
    <p:sldId id="269" r:id="rId16"/>
    <p:sldId id="270" r:id="rId1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6" autoAdjust="0"/>
    <p:restoredTop sz="94660"/>
  </p:normalViewPr>
  <p:slideViewPr>
    <p:cSldViewPr snapToGrid="0">
      <p:cViewPr varScale="1">
        <p:scale>
          <a:sx n="69" d="100"/>
          <a:sy n="69" d="100"/>
        </p:scale>
        <p:origin x="50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55093D4-1E42-4796-9B6A-4037A36ADE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BC4802A-BCBB-4190-B365-8C0A4AB855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DA7E5E4-9B48-4F6E-B268-846A83280B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9FA74-3337-43E8-902D-0DEFDBC05E56}" type="datetimeFigureOut">
              <a:rPr lang="ru-RU" smtClean="0"/>
              <a:t>28.03.2023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293A5D1-D3AD-4101-A831-59EFB5E40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6090D9E-07A4-4300-92D5-9D0189AB97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81D09-5537-4A31-825E-51325F23C2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34226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329D80D-3795-4D61-82BC-B5F4422709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5405614-2907-485D-BB27-552560D922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2793DF7-8232-426F-9D1F-3D0680415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9FA74-3337-43E8-902D-0DEFDBC05E56}" type="datetimeFigureOut">
              <a:rPr lang="ru-RU" smtClean="0"/>
              <a:t>28.03.2023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EA5FE2A-238F-47FF-979C-782B7DD41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C1A5BBF-CC60-4BBB-BC1C-CF4102595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81D09-5537-4A31-825E-51325F23C2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09326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5A17CD4F-7663-4EC6-8920-EF5FEC4513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A968CC6-1A68-4299-97DA-DD876AEF8A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53D7CEA-EADF-4276-9BF5-3D4122BFB4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9FA74-3337-43E8-902D-0DEFDBC05E56}" type="datetimeFigureOut">
              <a:rPr lang="ru-RU" smtClean="0"/>
              <a:t>28.03.2023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A5D9C63-80C8-4019-96F5-F9562E611C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66ABA3D-87C5-4AB7-B823-9EB48D939D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81D09-5537-4A31-825E-51325F23C2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796855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E22C4EC-0F22-4EB8-881C-2D36EBE9B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ABAD3BC-BE49-40B3-A4B4-AED2F04A03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87B9D21-D118-46DD-A224-DE50AB23F8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9FA74-3337-43E8-902D-0DEFDBC05E56}" type="datetimeFigureOut">
              <a:rPr lang="ru-RU" smtClean="0"/>
              <a:t>28.03.2023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31B4AC0-67BF-4E0E-B55B-BD306B94F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EC01618-AC36-4375-A182-7B9A8F7AB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81D09-5537-4A31-825E-51325F23C2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79429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1BDCB5-9588-4115-8AFC-61BE7188F3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423C6D5-D9BC-4E37-8B0C-C390EB5053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7A67E62-59FC-48CC-BAA0-1227A66F6A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9FA74-3337-43E8-902D-0DEFDBC05E56}" type="datetimeFigureOut">
              <a:rPr lang="ru-RU" smtClean="0"/>
              <a:t>28.03.2023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BF43E44-B6FF-42EF-A31B-085823C17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DE681EE-45FC-4C5A-B0BA-FDF6DFDD3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81D09-5537-4A31-825E-51325F23C2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633420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388881-0C3E-45D3-8472-11D833E1E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78F3B87-B133-48D0-92DF-BB15128237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4805248-5B63-4B20-BADB-557F1C6DB8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02E448C-E8D4-4271-8D35-03016F22FF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9FA74-3337-43E8-902D-0DEFDBC05E56}" type="datetimeFigureOut">
              <a:rPr lang="ru-RU" smtClean="0"/>
              <a:t>28.03.2023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E869C67-36CD-43B8-836B-D9C1E4E236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39B6EC4-509B-42FA-BA44-6FAC1AD847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81D09-5537-4A31-825E-51325F23C2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53806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B76A3B-F606-4A13-9E44-0B0369ADE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C3DEFE0-8576-48BE-AB60-CC6528B6B1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3C85E20-ACC5-4531-862D-E80C483825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31041E16-7375-49C7-BB5B-55A460E1A0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E08676BC-1EE3-4052-8656-26750231DE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C27692CB-CCE0-4F1A-8B94-3F673DF5DD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9FA74-3337-43E8-902D-0DEFDBC05E56}" type="datetimeFigureOut">
              <a:rPr lang="ru-RU" smtClean="0"/>
              <a:t>28.03.2023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CC5A6CF2-6FC5-4A05-8041-2E60E1A3C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A68BD804-79D2-4CB6-B3E5-AC9BC8281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81D09-5537-4A31-825E-51325F23C2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72338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C0116A-85C0-4151-B74D-E482B3BB79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DA08FCCC-CF89-409A-910E-80E1B7BE4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9FA74-3337-43E8-902D-0DEFDBC05E56}" type="datetimeFigureOut">
              <a:rPr lang="ru-RU" smtClean="0"/>
              <a:t>28.03.2023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0B8FA2E-3CAC-457F-83AD-5C1F80CAB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DEAE80C-4FCA-40DB-A8AC-60686F1A53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81D09-5537-4A31-825E-51325F23C2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591759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DFCD0833-20FC-4664-B7BD-8A8394E36D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9FA74-3337-43E8-902D-0DEFDBC05E56}" type="datetimeFigureOut">
              <a:rPr lang="ru-RU" smtClean="0"/>
              <a:t>28.03.2023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4EE5E0F3-C8BD-4EE0-B77A-469A7DE73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98AD5DB-9402-4BC2-9E04-9675070C7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81D09-5537-4A31-825E-51325F23C2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24428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82D8A7-B503-449F-B9EC-A93EA0856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AE2ECDA-431F-4DD4-9BED-260EDBDF3A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7711C52-AA96-4EE2-AB04-6C73B99F71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CE40007-C828-4423-9DBE-F89C677EAC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9FA74-3337-43E8-902D-0DEFDBC05E56}" type="datetimeFigureOut">
              <a:rPr lang="ru-RU" smtClean="0"/>
              <a:t>28.03.2023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4D558B3-DDE1-4248-A317-ECDDD9FA0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533131E-1C96-475D-922D-EB615262F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81D09-5537-4A31-825E-51325F23C2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245974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7723FC-C0A5-4A49-9EF0-7735F22BCD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5AC06313-C271-4513-845D-2EB318DE32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9FA4B4E-BEDB-42B5-B24A-5A623C9555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C9AB829-EE3A-4817-80DF-764E03BB17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9FA74-3337-43E8-902D-0DEFDBC05E56}" type="datetimeFigureOut">
              <a:rPr lang="ru-RU" smtClean="0"/>
              <a:t>28.03.2023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7963CD8-B9D8-4A1E-B90F-FEC7FD36A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4C63EBC-5DFE-4D36-BB65-628FCB8978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81D09-5537-4A31-825E-51325F23C2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823806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4B1D3E-4D63-4709-AD80-03D7DD7C26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91A1AFE-6879-4A3C-AD3D-C7B75E2F1D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E39D176-36EB-44CA-83FA-426A30FF21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29FA74-3337-43E8-902D-0DEFDBC05E56}" type="datetimeFigureOut">
              <a:rPr lang="ru-RU" smtClean="0"/>
              <a:t>28.03.2023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10D8791-0731-4D5A-9097-D199AA7705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1921A4D-7F73-4A38-9254-55B61A3C34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D81D09-5537-4A31-825E-51325F23C2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9913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8F3FBC5-EE7C-4BDA-B67C-3990FA380E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50205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5.jpg" descr="C:\Users\Алексей\Desktop\ТП\App architecture.jpg">
            <a:extLst>
              <a:ext uri="{FF2B5EF4-FFF2-40B4-BE49-F238E27FC236}">
                <a16:creationId xmlns:a16="http://schemas.microsoft.com/office/drawing/2014/main" id="{3502C64F-DEBB-432A-9EA7-3A133DA78B6A}"/>
              </a:ext>
            </a:extLst>
          </p:cNvPr>
          <p:cNvPicPr/>
          <p:nvPr/>
        </p:nvPicPr>
        <p:blipFill>
          <a:blip r:embed="rId2" cstate="print"/>
          <a:srcRect r="10746"/>
          <a:stretch>
            <a:fillRect/>
          </a:stretch>
        </p:blipFill>
        <p:spPr>
          <a:xfrm>
            <a:off x="1764992" y="1844077"/>
            <a:ext cx="8076431" cy="4494730"/>
          </a:xfrm>
          <a:prstGeom prst="rect">
            <a:avLst/>
          </a:prstGeom>
          <a:ln/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2FB2D8E-62E0-458A-94A2-E799B80CF9C8}"/>
              </a:ext>
            </a:extLst>
          </p:cNvPr>
          <p:cNvSpPr txBox="1"/>
          <p:nvPr/>
        </p:nvSpPr>
        <p:spPr>
          <a:xfrm>
            <a:off x="1764992" y="112864"/>
            <a:ext cx="807643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5400" dirty="0">
                <a:solidFill>
                  <a:srgbClr val="7030A0"/>
                </a:solidFill>
                <a:latin typeface="Arial Black" panose="020B0A04020102020204" pitchFamily="34" charset="0"/>
              </a:rPr>
              <a:t>Архитектура приложения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981853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872F97B-D38B-40EF-8E44-203DFAEE41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9433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5527D8B-036C-4CEE-AC57-316926A185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0403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0A306C0-AB06-49EF-9E0E-8ABABED3DD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5749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5E7AE71-4E3D-4C4A-A488-B45D29A060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6046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255AF3E-D946-45EF-850B-80E4AE8B55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5556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8F3FBC5-EE7C-4BDA-B67C-3990FA380E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6278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2F19CCC-8367-4F6F-A3FA-E274179E4E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2534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B00726F-83B2-4FC2-BC82-72E3FCA9AA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12378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3E0698E-E52D-4D27-B9DE-64687537D6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9398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2F651DF-0A97-4015-B71D-56C8F7ECF0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5500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662DBF2-0360-4626-B3A0-428B5A773E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84318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3480087-B1DD-4A94-9654-DFC58D1AC8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BCADDAB-B3A0-41F8-9B89-31F6E07FE9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5236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2BBF8B9-396C-432D-98C3-4EB89122D6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9188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6686414D-D6A5-4779-AF7B-12A90459C9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485" y="127861"/>
            <a:ext cx="5623828" cy="6602278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F2270E5-8468-4F87-A16C-332F9CC996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8174" y="127861"/>
            <a:ext cx="5230166" cy="6602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42299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2</Words>
  <Application>Microsoft Office PowerPoint</Application>
  <PresentationFormat>Широкоэкранный</PresentationFormat>
  <Paragraphs>1</Paragraphs>
  <Slides>16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1" baseType="lpstr">
      <vt:lpstr>Arial</vt:lpstr>
      <vt:lpstr>Arial Black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Alina Bredikhina</dc:creator>
  <cp:lastModifiedBy>Alina Bredikhina</cp:lastModifiedBy>
  <cp:revision>4</cp:revision>
  <dcterms:created xsi:type="dcterms:W3CDTF">2023-03-28T09:09:22Z</dcterms:created>
  <dcterms:modified xsi:type="dcterms:W3CDTF">2023-03-28T10:32:46Z</dcterms:modified>
</cp:coreProperties>
</file>

<file path=docProps/thumbnail.jpeg>
</file>